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6" r:id="rId7"/>
    <p:sldId id="268" r:id="rId8"/>
    <p:sldId id="262" r:id="rId9"/>
    <p:sldId id="263" r:id="rId10"/>
    <p:sldId id="267" r:id="rId11"/>
    <p:sldId id="264" r:id="rId12"/>
    <p:sldId id="265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?? ??" initials="??" lastIdx="1" clrIdx="0">
    <p:extLst>
      <p:ext uri="{19B8F6BF-5375-455C-9EA6-DF929625EA0E}">
        <p15:presenceInfo xmlns:p15="http://schemas.microsoft.com/office/powerpoint/2012/main" userId="c6eb1688bfd27e5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15T22:39:50.374" idx="1">
    <p:pos x="7597" y="9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C457-36A6-41BA-B5DA-D9E00C876A14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DDEF6-3B96-4084-A3FA-164E3E72C0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80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gyoui-souken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>
                <a:hlinkClick r:id="rId3"/>
              </a:rPr>
              <a:t>【27</a:t>
            </a:r>
            <a:r>
              <a:rPr lang="ja-JP" altLang="en-US" dirty="0">
                <a:hlinkClick r:id="rId3"/>
              </a:rPr>
              <a:t>社比較</a:t>
            </a:r>
            <a:r>
              <a:rPr lang="en-US" altLang="ja-JP" dirty="0">
                <a:hlinkClick r:id="rId3"/>
              </a:rPr>
              <a:t>】</a:t>
            </a:r>
            <a:r>
              <a:rPr lang="ja-JP" altLang="en-US" dirty="0">
                <a:hlinkClick r:id="rId3"/>
              </a:rPr>
              <a:t>産業医紹介サービス会社まとめ～産業医の探し方～｜産業医総研</a:t>
            </a:r>
            <a:r>
              <a:rPr lang="en-US" altLang="ja-JP" dirty="0">
                <a:hlinkClick r:id="rId3"/>
              </a:rPr>
              <a:t>ONLINE (sangyoui-souken.com)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47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https://sangyoui-guide.com/ranking/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368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https://www.avenir-executive.co.jp/sangyoui/#outline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6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https://www.avenir-executive.co.jp/sangyoui/#outline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6910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/>
              <a:t>https://sangyoui-guide.com/information/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389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https://www.avenir-executive.co.jp/sangyoui/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2883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https://www.avenir-executive.co.jp/sangyo-hokenshi/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2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https://www.avenir-executive.co.jp/sangyo-hokenshi/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8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https://www.avenir-executive.co.jp/sangyoui/column-0803-2/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54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https://www.bstylegroup.co.jp/biz_talk/interview/case01.html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4161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https://www.wantedly.com/companies/miew/post_articles/321853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69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https://www.wantedly.com/companies/miew/post_articles/321853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DDDEF6-3B96-4084-A3FA-164E3E72C038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82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9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82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907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57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576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18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05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65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35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41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8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4BE57-9C65-412C-926B-7D40AC34BD1A}" type="datetimeFigureOut">
              <a:rPr kumimoji="1" lang="ja-JP" altLang="en-US" smtClean="0"/>
              <a:t>2024/9/9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B57FF-66CC-42AF-ABCC-C642BC09F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2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DFC527-05E3-4B09-BE19-E0A8E385D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DD8960-B452-4845-BCE5-4A8EA95F3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F7EE10E-7F05-4604-A00A-F0F87868F4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015"/>
            <a:ext cx="12191999" cy="65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7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297C63-4C86-465F-9D95-4D78190F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E8A8077-73D1-40F4-B624-0F473B90D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345B7E0-1C0D-4D8B-8E21-1F3B0E30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5" y="128955"/>
            <a:ext cx="11910646" cy="612460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FD4FEA0-3506-4004-A37C-3D0171DD394D}"/>
              </a:ext>
            </a:extLst>
          </p:cNvPr>
          <p:cNvSpPr txBox="1"/>
          <p:nvPr/>
        </p:nvSpPr>
        <p:spPr>
          <a:xfrm>
            <a:off x="3434862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https://www.bstylegroup.co.jp/biz_talk/interview/case01.html</a:t>
            </a:r>
            <a:endParaRPr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012CEB5-2992-46BA-B36A-150A6328B308}"/>
              </a:ext>
            </a:extLst>
          </p:cNvPr>
          <p:cNvSpPr/>
          <p:nvPr/>
        </p:nvSpPr>
        <p:spPr>
          <a:xfrm>
            <a:off x="293077" y="1926858"/>
            <a:ext cx="914400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72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FD6397-66F5-4E09-9A50-4CF09D1F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97B368-6073-4094-A5CA-C2E0DDF21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4709D1C-E712-455C-AE28-9CBFBF73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" y="-128953"/>
            <a:ext cx="12145108" cy="68580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96C588-141A-49DC-B40E-A77A21715C58}"/>
              </a:ext>
            </a:extLst>
          </p:cNvPr>
          <p:cNvSpPr/>
          <p:nvPr/>
        </p:nvSpPr>
        <p:spPr>
          <a:xfrm>
            <a:off x="668216" y="2860430"/>
            <a:ext cx="914400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250D7FA-63CE-4656-A334-BFB8D461165B}"/>
              </a:ext>
            </a:extLst>
          </p:cNvPr>
          <p:cNvCxnSpPr>
            <a:cxnSpLocks/>
          </p:cNvCxnSpPr>
          <p:nvPr/>
        </p:nvCxnSpPr>
        <p:spPr>
          <a:xfrm>
            <a:off x="1125415" y="5608515"/>
            <a:ext cx="383344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F00B8B8-B1AA-4BA5-9C85-A268198D60C3}"/>
              </a:ext>
            </a:extLst>
          </p:cNvPr>
          <p:cNvCxnSpPr>
            <a:cxnSpLocks/>
          </p:cNvCxnSpPr>
          <p:nvPr/>
        </p:nvCxnSpPr>
        <p:spPr>
          <a:xfrm>
            <a:off x="6377353" y="5608515"/>
            <a:ext cx="3598985" cy="0"/>
          </a:xfrm>
          <a:prstGeom prst="line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5CE3416-5EC0-495B-A87A-009EF10F93B3}"/>
              </a:ext>
            </a:extLst>
          </p:cNvPr>
          <p:cNvSpPr txBox="1"/>
          <p:nvPr/>
        </p:nvSpPr>
        <p:spPr>
          <a:xfrm>
            <a:off x="5486400" y="788660"/>
            <a:ext cx="572464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rgbClr val="FFFF00"/>
                </a:solidFill>
              </a:rPr>
              <a:t>企業内の秘密情報を開示！</a:t>
            </a:r>
          </a:p>
        </p:txBody>
      </p:sp>
    </p:spTree>
    <p:extLst>
      <p:ext uri="{BB962C8B-B14F-4D97-AF65-F5344CB8AC3E}">
        <p14:creationId xmlns:p14="http://schemas.microsoft.com/office/powerpoint/2010/main" val="364757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F83820-2DCC-4B13-A04F-140C8E8E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1FD1D8-96A6-4FC7-A5F3-3D487B8B5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6B45069-53B8-411B-BF8B-AB919341B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69" y="0"/>
            <a:ext cx="1162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3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87926C-BA3F-4132-9469-8C482E1F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528" y="-18097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産業医への不満：煽り広告例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43C907-578A-421E-B2EF-9B44140C9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B51EED5-3952-4610-9EDB-1BAE00C86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288"/>
            <a:ext cx="12192000" cy="60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5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F3B385-4F71-41D9-9FC2-CCB95AFA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033C79-A404-416D-BCA1-341E46969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56B6F7-5420-46F6-80FA-2A9A591A0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8" y="256732"/>
            <a:ext cx="12158041" cy="66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7B3756-F433-49E4-BEE2-FBE87246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ED2043-13F4-4BEF-A900-C4BADC535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65869F6-A5EA-42A8-8187-4701E11C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32" y="185351"/>
            <a:ext cx="11751276" cy="67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14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5FBFF8-60C3-47E1-9BB6-AFB4EC873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58B846-85DC-4498-BA4D-F4FD47893C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887CB2C-74BD-4605-B9F9-A5D31A43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91" y="178576"/>
            <a:ext cx="11680062" cy="664366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43AAE71-CB30-45A8-9B6C-532FD8E2746B}"/>
              </a:ext>
            </a:extLst>
          </p:cNvPr>
          <p:cNvSpPr txBox="1"/>
          <p:nvPr/>
        </p:nvSpPr>
        <p:spPr>
          <a:xfrm>
            <a:off x="5647688" y="964781"/>
            <a:ext cx="4086375" cy="86177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b="1" dirty="0"/>
              <a:t>保健師は</a:t>
            </a:r>
            <a:r>
              <a:rPr kumimoji="1" lang="en-US" altLang="ja-JP" sz="3200" b="1" dirty="0"/>
              <a:t>3</a:t>
            </a:r>
            <a:r>
              <a:rPr kumimoji="1" lang="ja-JP" altLang="en-US" sz="3200" b="1" dirty="0"/>
              <a:t>人のみ？！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4AC0F20-8837-407F-AE81-AA566CF9C8C7}"/>
              </a:ext>
            </a:extLst>
          </p:cNvPr>
          <p:cNvSpPr txBox="1"/>
          <p:nvPr/>
        </p:nvSpPr>
        <p:spPr>
          <a:xfrm>
            <a:off x="7225546" y="4298322"/>
            <a:ext cx="30572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/>
              <a:t>千人では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産業医専属義務！</a:t>
            </a:r>
            <a:br>
              <a:rPr kumimoji="1" lang="en-US" altLang="ja-JP" sz="2800" b="1" dirty="0"/>
            </a:br>
            <a:r>
              <a:rPr kumimoji="1" lang="en-US" altLang="ja-JP" sz="2800" b="1" dirty="0"/>
              <a:t>2</a:t>
            </a:r>
            <a:r>
              <a:rPr kumimoji="1" lang="ja-JP" altLang="en-US" sz="2800" b="1" dirty="0"/>
              <a:t>事業所で代替！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複数の違反！？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E3FD4FD8-A4A5-4B85-A904-CAE512C287E1}"/>
              </a:ext>
            </a:extLst>
          </p:cNvPr>
          <p:cNvSpPr/>
          <p:nvPr/>
        </p:nvSpPr>
        <p:spPr>
          <a:xfrm rot="12127399">
            <a:off x="2353896" y="3568136"/>
            <a:ext cx="4642339" cy="545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D764CA25-AE7A-4CD7-BFE1-938336A2D215}"/>
              </a:ext>
            </a:extLst>
          </p:cNvPr>
          <p:cNvSpPr/>
          <p:nvPr/>
        </p:nvSpPr>
        <p:spPr>
          <a:xfrm rot="9400899">
            <a:off x="2516131" y="5567140"/>
            <a:ext cx="4642339" cy="5451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251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B4876B-97D7-4BA1-AA3C-333039AB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04" y="172452"/>
            <a:ext cx="10515600" cy="6147970"/>
          </a:xfrm>
        </p:spPr>
        <p:txBody>
          <a:bodyPr vert="horz"/>
          <a:lstStyle/>
          <a:p>
            <a:r>
              <a:rPr lang="ja-JP" altLang="en-US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確かに</a:t>
            </a:r>
            <a:br>
              <a:rPr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ルビ　を振って　</a:t>
            </a:r>
            <a:br>
              <a:rPr kumimoji="1"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区別しているから</a:t>
            </a:r>
            <a:br>
              <a:rPr kumimoji="1"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「健康経営</a:t>
            </a:r>
            <a:r>
              <a:rPr kumimoji="1"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®</a:t>
            </a:r>
            <a:r>
              <a:rPr kumimoji="1"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」とは</a:t>
            </a:r>
            <a:br>
              <a:rPr kumimoji="1"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違っていると</a:t>
            </a:r>
            <a:br>
              <a:rPr kumimoji="1" lang="en-US" altLang="ja-JP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4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疎明済</a:t>
            </a:r>
            <a:endParaRPr kumimoji="1" lang="ja-JP" altLang="en-US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3C7DA8E4-F671-496A-AC0C-0C89525093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67504" y="0"/>
            <a:ext cx="6824496" cy="6492874"/>
          </a:xfrm>
        </p:spPr>
      </p:pic>
    </p:spTree>
    <p:extLst>
      <p:ext uri="{BB962C8B-B14F-4D97-AF65-F5344CB8AC3E}">
        <p14:creationId xmlns:p14="http://schemas.microsoft.com/office/powerpoint/2010/main" val="227513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CA611-DF81-4043-A2C9-93080DB93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650DA6-7708-40D2-9F3E-BABACE270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3FA5DFB-58EF-498D-A6AF-F0FC9A75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53"/>
            <a:ext cx="12191999" cy="67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DBFA1C-B3EC-4190-B9AF-476E38F6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965BD-E461-4143-8E4D-252EBD19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574B0F-4A22-495A-ACBA-081720146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785"/>
            <a:ext cx="11980985" cy="67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0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1551CE-CFD6-4E5F-ACD1-D81F3C39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77478AA-16E6-43C7-AFB9-2AC025896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E4CE78A-6F84-474A-B782-24F5C8D64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18D95E-95FF-4E8C-AB72-4A85A334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BF170A-9D10-464A-A5E5-E139FB09F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76DBD95-D8C5-4A9E-8E00-9077239F3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54" y="51916"/>
            <a:ext cx="12063046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9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C6692E-6480-4851-B225-8AB9644A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60398F-1BB2-4DA7-A1E7-1DCA996BA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BC25E6-20A0-4788-9047-95E478F4A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65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6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A1E76-611D-48CD-8856-1570E621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AB0593-57A2-4D43-9597-820A1F41D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AC6C455-E48F-4112-8258-8FCE8B8B8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22" y="0"/>
            <a:ext cx="11764537" cy="6657278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0F378F6-5C88-4A93-8982-97087F6D10F4}"/>
              </a:ext>
            </a:extLst>
          </p:cNvPr>
          <p:cNvCxnSpPr/>
          <p:nvPr/>
        </p:nvCxnSpPr>
        <p:spPr>
          <a:xfrm>
            <a:off x="4460488" y="4248615"/>
            <a:ext cx="30219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76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270F50-446A-4C71-9476-BE90AE7E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D66529-936B-4FB5-818D-006847FC9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9E3C284-5861-42FC-9A14-30CACA220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63"/>
            <a:ext cx="12063046" cy="67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20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744294-D3FA-45D2-BFB8-8D3A6FDE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FF29A7-19C0-46AF-868E-D5B33FB5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985B15-0703-4AEB-8A35-7A9B183DB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8" y="152400"/>
            <a:ext cx="11840307" cy="654147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53CAE1-ABEA-4666-AB7C-C475D2034A73}"/>
              </a:ext>
            </a:extLst>
          </p:cNvPr>
          <p:cNvSpPr/>
          <p:nvPr/>
        </p:nvSpPr>
        <p:spPr>
          <a:xfrm>
            <a:off x="4114801" y="3259015"/>
            <a:ext cx="914400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860D580-D94B-4B27-B920-DEF3A0C6669C}"/>
              </a:ext>
            </a:extLst>
          </p:cNvPr>
          <p:cNvSpPr/>
          <p:nvPr/>
        </p:nvSpPr>
        <p:spPr>
          <a:xfrm>
            <a:off x="9202616" y="3095441"/>
            <a:ext cx="914400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E0F6AEC-32F3-43CD-BFDB-2432390DBA2C}"/>
              </a:ext>
            </a:extLst>
          </p:cNvPr>
          <p:cNvSpPr/>
          <p:nvPr/>
        </p:nvSpPr>
        <p:spPr>
          <a:xfrm>
            <a:off x="679939" y="6012840"/>
            <a:ext cx="914400" cy="328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9B98602-25AD-434D-9757-3E2EDDDF1977}"/>
              </a:ext>
            </a:extLst>
          </p:cNvPr>
          <p:cNvCxnSpPr/>
          <p:nvPr/>
        </p:nvCxnSpPr>
        <p:spPr>
          <a:xfrm>
            <a:off x="2028092" y="6440854"/>
            <a:ext cx="199292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39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</TotalTime>
  <Words>268</Words>
  <Application>Microsoft Office PowerPoint</Application>
  <PresentationFormat>ワイド画面</PresentationFormat>
  <Paragraphs>32</Paragraphs>
  <Slides>17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3" baseType="lpstr">
      <vt:lpstr>ＭＳ Ｐゴシック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産業医への不満：煽り広告例</vt:lpstr>
      <vt:lpstr>PowerPoint プレゼンテーション</vt:lpstr>
      <vt:lpstr>PowerPoint プレゼンテーション</vt:lpstr>
      <vt:lpstr>PowerPoint プレゼンテーション</vt:lpstr>
      <vt:lpstr>　確かに 　ルビ　を振って　 　区別しているから 「健康経営®」とは 違っていると 疎明済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?? ??</dc:creator>
  <cp:lastModifiedBy>博文 櫻澤</cp:lastModifiedBy>
  <cp:revision>11</cp:revision>
  <dcterms:created xsi:type="dcterms:W3CDTF">2022-02-06T03:43:36Z</dcterms:created>
  <dcterms:modified xsi:type="dcterms:W3CDTF">2024-09-09T09:57:05Z</dcterms:modified>
</cp:coreProperties>
</file>